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9"/>
  </p:handoutMasterIdLst>
  <p:sldIdLst>
    <p:sldId id="332" r:id="rId2"/>
    <p:sldId id="305" r:id="rId3"/>
    <p:sldId id="306" r:id="rId4"/>
    <p:sldId id="313" r:id="rId5"/>
    <p:sldId id="329" r:id="rId6"/>
    <p:sldId id="330" r:id="rId7"/>
    <p:sldId id="331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>
        <p:scale>
          <a:sx n="100" d="100"/>
          <a:sy n="100" d="100"/>
        </p:scale>
        <p:origin x="1758" y="3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17/08/2025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Séance 19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649953D-33E5-1A1F-132B-C8BEC427480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17/08/2025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17/08/2025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17/08/2025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17/08/2025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17/08/2025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17/08/2025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17/08/2025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17/08/2025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17/08/2025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17/08/2025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17/08/2025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37812C-B209-79D8-014B-BA1E397F88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C966ACC-715D-E932-EAAE-60043F04A73B}"/>
              </a:ext>
            </a:extLst>
          </p:cNvPr>
          <p:cNvSpPr/>
          <p:nvPr/>
        </p:nvSpPr>
        <p:spPr>
          <a:xfrm>
            <a:off x="0" y="303400"/>
            <a:ext cx="9144000" cy="6554599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8871AFCA-056C-E8BB-FE92-74A5749F63F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B22D7A63-7786-2695-491C-E77E2AD9F74D}"/>
              </a:ext>
            </a:extLst>
          </p:cNvPr>
          <p:cNvSpPr txBox="1"/>
          <p:nvPr/>
        </p:nvSpPr>
        <p:spPr>
          <a:xfrm>
            <a:off x="2063750" y="2815249"/>
            <a:ext cx="50165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2800" b="1" dirty="0">
              <a:solidFill>
                <a:schemeClr val="bg1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è"/>
            </a:pPr>
            <a:r>
              <a:rPr lang="fr-FR" sz="3200" b="1" dirty="0">
                <a:solidFill>
                  <a:schemeClr val="bg1"/>
                </a:solidFill>
              </a:rPr>
              <a:t>J’apprends à multiplier un nombre par 4.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6CA3439-288D-5AB6-420A-184124DFEC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425" y="253165"/>
            <a:ext cx="1835150" cy="1330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59985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8F030E-C731-D8E6-13D5-E8D4F20EF7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63BF51B-3DF9-317C-A383-C0E0373702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Calcule.</a:t>
            </a:r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EE966ED-1A76-C445-B382-74FAD38450F4}"/>
              </a:ext>
            </a:extLst>
          </p:cNvPr>
          <p:cNvSpPr txBox="1"/>
          <p:nvPr/>
        </p:nvSpPr>
        <p:spPr>
          <a:xfrm>
            <a:off x="2549163" y="1860157"/>
            <a:ext cx="396584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4800" dirty="0"/>
              <a:t>13 × 4 = …</a:t>
            </a: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79DEA5EB-E739-BD73-D086-CEBDFC0514B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27093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2356EB-6B69-1B95-74F8-4444D9BEE4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D5F494D-96AD-40D6-BBDC-AA2FD3A4D4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ED2D61B4-0C67-D8E2-379F-6740A1CFD789}"/>
              </a:ext>
            </a:extLst>
          </p:cNvPr>
          <p:cNvSpPr txBox="1"/>
          <p:nvPr/>
        </p:nvSpPr>
        <p:spPr>
          <a:xfrm>
            <a:off x="2549163" y="1860157"/>
            <a:ext cx="396584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4800" dirty="0"/>
              <a:t>13 × 4 = …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6021223-07E6-5C9C-F215-01BFAC626C42}"/>
              </a:ext>
            </a:extLst>
          </p:cNvPr>
          <p:cNvSpPr/>
          <p:nvPr/>
        </p:nvSpPr>
        <p:spPr>
          <a:xfrm>
            <a:off x="2695865" y="2691154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B954FC0-7062-AAF9-420E-D5431B8E897D}"/>
              </a:ext>
            </a:extLst>
          </p:cNvPr>
          <p:cNvSpPr/>
          <p:nvPr/>
        </p:nvSpPr>
        <p:spPr>
          <a:xfrm>
            <a:off x="2692230" y="3636176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91D8A49-1D0D-37B2-81DC-0CDDBC7681D3}"/>
              </a:ext>
            </a:extLst>
          </p:cNvPr>
          <p:cNvSpPr/>
          <p:nvPr/>
        </p:nvSpPr>
        <p:spPr>
          <a:xfrm>
            <a:off x="2692230" y="3753198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66E445B-AB03-8115-C356-95C7A5180F07}"/>
              </a:ext>
            </a:extLst>
          </p:cNvPr>
          <p:cNvSpPr/>
          <p:nvPr/>
        </p:nvSpPr>
        <p:spPr>
          <a:xfrm>
            <a:off x="2692230" y="3870220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F90A274-D001-3977-EF70-790474300B59}"/>
              </a:ext>
            </a:extLst>
          </p:cNvPr>
          <p:cNvSpPr/>
          <p:nvPr/>
        </p:nvSpPr>
        <p:spPr>
          <a:xfrm>
            <a:off x="2838932" y="2691154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85C7438D-6010-D89B-34C4-969291EBBE20}"/>
              </a:ext>
            </a:extLst>
          </p:cNvPr>
          <p:cNvSpPr/>
          <p:nvPr/>
        </p:nvSpPr>
        <p:spPr>
          <a:xfrm>
            <a:off x="2835297" y="3636176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AE47CA8-B9BB-E43B-ABE7-2D8D4235954F}"/>
              </a:ext>
            </a:extLst>
          </p:cNvPr>
          <p:cNvSpPr/>
          <p:nvPr/>
        </p:nvSpPr>
        <p:spPr>
          <a:xfrm>
            <a:off x="2835297" y="3753198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383153F-A4D6-DFBD-FB48-9F54FAFEAAF8}"/>
              </a:ext>
            </a:extLst>
          </p:cNvPr>
          <p:cNvSpPr/>
          <p:nvPr/>
        </p:nvSpPr>
        <p:spPr>
          <a:xfrm>
            <a:off x="2835297" y="3870220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CBCFF651-8369-DA9E-33F6-60ABB7246365}"/>
              </a:ext>
            </a:extLst>
          </p:cNvPr>
          <p:cNvSpPr/>
          <p:nvPr/>
        </p:nvSpPr>
        <p:spPr>
          <a:xfrm>
            <a:off x="2981999" y="2691154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7A00CA19-22E4-5CD7-70A6-6C7F7BB6CA75}"/>
              </a:ext>
            </a:extLst>
          </p:cNvPr>
          <p:cNvSpPr/>
          <p:nvPr/>
        </p:nvSpPr>
        <p:spPr>
          <a:xfrm>
            <a:off x="2978364" y="3636176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4743FF5E-A88F-A76D-5BE3-7F9BA2431577}"/>
              </a:ext>
            </a:extLst>
          </p:cNvPr>
          <p:cNvSpPr/>
          <p:nvPr/>
        </p:nvSpPr>
        <p:spPr>
          <a:xfrm>
            <a:off x="2978364" y="3753198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E109C46E-2B3A-E48E-ED8B-2C3A7129B537}"/>
              </a:ext>
            </a:extLst>
          </p:cNvPr>
          <p:cNvSpPr/>
          <p:nvPr/>
        </p:nvSpPr>
        <p:spPr>
          <a:xfrm>
            <a:off x="2978364" y="3870220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CE6BE96D-F28A-CEEB-A308-F807EE8BC5BF}"/>
              </a:ext>
            </a:extLst>
          </p:cNvPr>
          <p:cNvSpPr/>
          <p:nvPr/>
        </p:nvSpPr>
        <p:spPr>
          <a:xfrm>
            <a:off x="3132000" y="2691154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038BECA-A007-B326-0F99-1A9582A70241}"/>
              </a:ext>
            </a:extLst>
          </p:cNvPr>
          <p:cNvSpPr/>
          <p:nvPr/>
        </p:nvSpPr>
        <p:spPr>
          <a:xfrm>
            <a:off x="3128365" y="3636176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6B5E3314-7DBD-2792-656D-50A0B18DF49A}"/>
              </a:ext>
            </a:extLst>
          </p:cNvPr>
          <p:cNvSpPr/>
          <p:nvPr/>
        </p:nvSpPr>
        <p:spPr>
          <a:xfrm>
            <a:off x="3128365" y="3753198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30991897-6FA0-3ADC-ED2E-D26C8432563B}"/>
              </a:ext>
            </a:extLst>
          </p:cNvPr>
          <p:cNvSpPr/>
          <p:nvPr/>
        </p:nvSpPr>
        <p:spPr>
          <a:xfrm>
            <a:off x="3128365" y="3870220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B316BB3F-4970-2011-ED17-C8277C824CED}"/>
              </a:ext>
            </a:extLst>
          </p:cNvPr>
          <p:cNvSpPr txBox="1"/>
          <p:nvPr/>
        </p:nvSpPr>
        <p:spPr>
          <a:xfrm>
            <a:off x="2390413" y="4166847"/>
            <a:ext cx="174343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600" dirty="0">
                <a:solidFill>
                  <a:srgbClr val="00B050"/>
                </a:solidFill>
              </a:rPr>
              <a:t>13 × 2</a:t>
            </a:r>
          </a:p>
        </p:txBody>
      </p:sp>
      <p:sp>
        <p:nvSpPr>
          <p:cNvPr id="40" name="Rectangle : coins arrondis 39">
            <a:extLst>
              <a:ext uri="{FF2B5EF4-FFF2-40B4-BE49-F238E27FC236}">
                <a16:creationId xmlns:a16="http://schemas.microsoft.com/office/drawing/2014/main" id="{4C5BD620-5EE7-1E73-2FEC-DEC15F15141C}"/>
              </a:ext>
            </a:extLst>
          </p:cNvPr>
          <p:cNvSpPr/>
          <p:nvPr/>
        </p:nvSpPr>
        <p:spPr>
          <a:xfrm>
            <a:off x="2652712" y="2584608"/>
            <a:ext cx="306167" cy="1480185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E2AAF443-9D42-2189-FC97-425DCED627B4}"/>
              </a:ext>
            </a:extLst>
          </p:cNvPr>
          <p:cNvSpPr txBox="1"/>
          <p:nvPr/>
        </p:nvSpPr>
        <p:spPr>
          <a:xfrm>
            <a:off x="4610087" y="1860156"/>
            <a:ext cx="3965846" cy="83099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4800" dirty="0">
                <a:solidFill>
                  <a:srgbClr val="00B050"/>
                </a:solidFill>
              </a:rPr>
              <a:t>13 × 2 × 2 = 52 </a:t>
            </a:r>
          </a:p>
        </p:txBody>
      </p:sp>
      <p:sp>
        <p:nvSpPr>
          <p:cNvPr id="43" name="Espace réservé du texte 42">
            <a:extLst>
              <a:ext uri="{FF2B5EF4-FFF2-40B4-BE49-F238E27FC236}">
                <a16:creationId xmlns:a16="http://schemas.microsoft.com/office/drawing/2014/main" id="{B6BA72E5-70F2-6BA3-1AC2-A3DFB0DC071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9621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4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F0737E-86D4-026F-D961-158DA10238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DB68387-6B8C-9177-A224-AE245274D9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Apprends la stratégie.</a:t>
            </a:r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1B11FCB4-C095-AF26-5D32-118670008C77}"/>
              </a:ext>
            </a:extLst>
          </p:cNvPr>
          <p:cNvSpPr txBox="1"/>
          <p:nvPr/>
        </p:nvSpPr>
        <p:spPr>
          <a:xfrm>
            <a:off x="588736" y="1641173"/>
            <a:ext cx="760276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200" dirty="0"/>
              <a:t>13 × 4 = …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F1E967FB-A68D-75C5-4975-F7F2B1803DD9}"/>
              </a:ext>
            </a:extLst>
          </p:cNvPr>
          <p:cNvSpPr txBox="1"/>
          <p:nvPr/>
        </p:nvSpPr>
        <p:spPr>
          <a:xfrm>
            <a:off x="537936" y="3012773"/>
            <a:ext cx="7602764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200" dirty="0"/>
              <a:t>Multiplier un nombre par 4 c’est faire le </a:t>
            </a:r>
            <a:r>
              <a:rPr lang="fr-FR" sz="3200" b="1" dirty="0">
                <a:solidFill>
                  <a:srgbClr val="C00000"/>
                </a:solidFill>
              </a:rPr>
              <a:t>double du double</a:t>
            </a:r>
            <a:r>
              <a:rPr lang="fr-FR" sz="3200" dirty="0"/>
              <a:t>.</a:t>
            </a:r>
          </a:p>
        </p:txBody>
      </p:sp>
      <p:sp>
        <p:nvSpPr>
          <p:cNvPr id="23" name="Espace réservé du texte 22">
            <a:extLst>
              <a:ext uri="{FF2B5EF4-FFF2-40B4-BE49-F238E27FC236}">
                <a16:creationId xmlns:a16="http://schemas.microsoft.com/office/drawing/2014/main" id="{243861FC-0399-885C-639E-F1A2782950D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2482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99457B-93B0-08E9-85DC-6F7DE53121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B7BD778-9AAC-4CD2-D85A-73B7EB623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Exemples :</a:t>
            </a: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2C9BEE7-8A01-634F-B7DC-81A529DDB6D2}"/>
              </a:ext>
            </a:extLst>
          </p:cNvPr>
          <p:cNvSpPr txBox="1"/>
          <p:nvPr/>
        </p:nvSpPr>
        <p:spPr>
          <a:xfrm>
            <a:off x="479063" y="1237857"/>
            <a:ext cx="396584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4800" dirty="0"/>
              <a:t>15 × 4 = …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BC8B3BB-B23F-5DEC-B619-5AC1532D9F6D}"/>
              </a:ext>
            </a:extLst>
          </p:cNvPr>
          <p:cNvSpPr txBox="1"/>
          <p:nvPr/>
        </p:nvSpPr>
        <p:spPr>
          <a:xfrm>
            <a:off x="566240" y="2196707"/>
            <a:ext cx="396584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4000" i="1" dirty="0">
                <a:solidFill>
                  <a:srgbClr val="0070C0"/>
                </a:solidFill>
              </a:rPr>
              <a:t>15 × 2 = 30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9AFC6333-B001-02F6-DCF3-843AB8014DB1}"/>
              </a:ext>
            </a:extLst>
          </p:cNvPr>
          <p:cNvSpPr txBox="1"/>
          <p:nvPr/>
        </p:nvSpPr>
        <p:spPr>
          <a:xfrm>
            <a:off x="479063" y="2678503"/>
            <a:ext cx="396584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4000" i="1" dirty="0">
                <a:solidFill>
                  <a:srgbClr val="0070C0"/>
                </a:solidFill>
              </a:rPr>
              <a:t>30 × 2 = 60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673A0F82-ED48-C2B5-53D5-51AFAA6F5B58}"/>
              </a:ext>
            </a:extLst>
          </p:cNvPr>
          <p:cNvSpPr txBox="1"/>
          <p:nvPr/>
        </p:nvSpPr>
        <p:spPr>
          <a:xfrm>
            <a:off x="2580822" y="1237857"/>
            <a:ext cx="937080" cy="83099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4800" dirty="0">
                <a:solidFill>
                  <a:srgbClr val="00B050"/>
                </a:solidFill>
              </a:rPr>
              <a:t>60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3C91D62-C04E-F5A5-E5E6-19A3855A97E8}"/>
              </a:ext>
            </a:extLst>
          </p:cNvPr>
          <p:cNvSpPr txBox="1"/>
          <p:nvPr/>
        </p:nvSpPr>
        <p:spPr>
          <a:xfrm>
            <a:off x="5032013" y="1237857"/>
            <a:ext cx="396584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4800" dirty="0"/>
              <a:t>25 × 4 = …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5A9FC106-E92A-7871-D7D0-E3DD85FDCFB2}"/>
              </a:ext>
            </a:extLst>
          </p:cNvPr>
          <p:cNvSpPr txBox="1"/>
          <p:nvPr/>
        </p:nvSpPr>
        <p:spPr>
          <a:xfrm>
            <a:off x="5119190" y="2196707"/>
            <a:ext cx="396584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4000" i="1" dirty="0">
                <a:solidFill>
                  <a:srgbClr val="0070C0"/>
                </a:solidFill>
              </a:rPr>
              <a:t>25 × 2 = 50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756B2782-97FC-3781-C4F6-42A107AAD39F}"/>
              </a:ext>
            </a:extLst>
          </p:cNvPr>
          <p:cNvSpPr txBox="1"/>
          <p:nvPr/>
        </p:nvSpPr>
        <p:spPr>
          <a:xfrm>
            <a:off x="5032013" y="2678503"/>
            <a:ext cx="396584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4000" i="1" dirty="0">
                <a:solidFill>
                  <a:srgbClr val="0070C0"/>
                </a:solidFill>
              </a:rPr>
              <a:t>50 × 2 = 100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4DE6CC86-DF72-7DF0-3C34-92BE67579A41}"/>
              </a:ext>
            </a:extLst>
          </p:cNvPr>
          <p:cNvSpPr txBox="1"/>
          <p:nvPr/>
        </p:nvSpPr>
        <p:spPr>
          <a:xfrm>
            <a:off x="7133772" y="1237857"/>
            <a:ext cx="1443988" cy="83099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4800" dirty="0">
                <a:solidFill>
                  <a:srgbClr val="00B050"/>
                </a:solidFill>
              </a:rPr>
              <a:t>100</a:t>
            </a:r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B2084D52-D3FD-D1FC-4A2D-88C08840DA4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2429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8C5CA8-985F-CFAF-11E2-35238B6B28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CB42C91-CDF1-F228-3665-5066BEA45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Recopie et calcule dans ton cahier.</a:t>
            </a:r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0A4BE7B-FE96-6576-0990-ACA4E980F507}"/>
              </a:ext>
            </a:extLst>
          </p:cNvPr>
          <p:cNvSpPr txBox="1"/>
          <p:nvPr/>
        </p:nvSpPr>
        <p:spPr>
          <a:xfrm>
            <a:off x="606154" y="1542657"/>
            <a:ext cx="396584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4800" dirty="0"/>
              <a:t>12 × 4 = …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F4BCC1D9-0E5B-2808-56C7-74908602DB11}"/>
              </a:ext>
            </a:extLst>
          </p:cNvPr>
          <p:cNvSpPr txBox="1"/>
          <p:nvPr/>
        </p:nvSpPr>
        <p:spPr>
          <a:xfrm>
            <a:off x="588736" y="2598003"/>
            <a:ext cx="396584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4800" dirty="0"/>
              <a:t>24 × 4 = …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DA5444D0-3CDD-4433-565F-CB656DEFE640}"/>
              </a:ext>
            </a:extLst>
          </p:cNvPr>
          <p:cNvSpPr txBox="1"/>
          <p:nvPr/>
        </p:nvSpPr>
        <p:spPr>
          <a:xfrm>
            <a:off x="606154" y="3753703"/>
            <a:ext cx="396584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4800" dirty="0"/>
              <a:t>50 × 4 = …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D9CA85A3-F1A5-701D-60F6-AA69F833F108}"/>
              </a:ext>
            </a:extLst>
          </p:cNvPr>
          <p:cNvSpPr txBox="1"/>
          <p:nvPr/>
        </p:nvSpPr>
        <p:spPr>
          <a:xfrm>
            <a:off x="606154" y="4909403"/>
            <a:ext cx="396584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4800" dirty="0"/>
              <a:t>70 × 4 = …</a:t>
            </a: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C6E1C018-7B23-27FE-84CE-F50F5332891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79027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D917C9-A2CF-CCB7-6868-B060967C4D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800D1BA-2EC5-C1B8-8A78-88991C9DF1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5D3E25F-9D6F-464C-665F-463F9B71B45C}"/>
              </a:ext>
            </a:extLst>
          </p:cNvPr>
          <p:cNvSpPr txBox="1"/>
          <p:nvPr/>
        </p:nvSpPr>
        <p:spPr>
          <a:xfrm>
            <a:off x="606154" y="1542657"/>
            <a:ext cx="396584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4800" dirty="0"/>
              <a:t>12 × 4 = …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50279966-091B-9A0E-E73D-4DFE7B56F5B1}"/>
              </a:ext>
            </a:extLst>
          </p:cNvPr>
          <p:cNvSpPr txBox="1"/>
          <p:nvPr/>
        </p:nvSpPr>
        <p:spPr>
          <a:xfrm>
            <a:off x="588736" y="2598003"/>
            <a:ext cx="396584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4800" dirty="0"/>
              <a:t>24 × 4 = …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5FFF4B1F-883D-3E26-0C6F-C09714A92B9D}"/>
              </a:ext>
            </a:extLst>
          </p:cNvPr>
          <p:cNvSpPr txBox="1"/>
          <p:nvPr/>
        </p:nvSpPr>
        <p:spPr>
          <a:xfrm>
            <a:off x="606154" y="3753703"/>
            <a:ext cx="396584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4800" dirty="0"/>
              <a:t>50 × 4 = …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20AD3BF2-C2B4-F4E2-F65F-92BF288F84C1}"/>
              </a:ext>
            </a:extLst>
          </p:cNvPr>
          <p:cNvSpPr txBox="1"/>
          <p:nvPr/>
        </p:nvSpPr>
        <p:spPr>
          <a:xfrm>
            <a:off x="606154" y="4909403"/>
            <a:ext cx="396584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4800" dirty="0"/>
              <a:t>70 × 4 = …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4113166B-59D2-6211-AAA0-89A030881309}"/>
              </a:ext>
            </a:extLst>
          </p:cNvPr>
          <p:cNvSpPr txBox="1"/>
          <p:nvPr/>
        </p:nvSpPr>
        <p:spPr>
          <a:xfrm>
            <a:off x="2705100" y="1533098"/>
            <a:ext cx="2647950" cy="83099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4800" dirty="0">
                <a:solidFill>
                  <a:srgbClr val="00B050"/>
                </a:solidFill>
              </a:rPr>
              <a:t>12 × 2 × 2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F9CADED8-955D-5F81-5E21-C9E75857B2CB}"/>
              </a:ext>
            </a:extLst>
          </p:cNvPr>
          <p:cNvSpPr txBox="1"/>
          <p:nvPr/>
        </p:nvSpPr>
        <p:spPr>
          <a:xfrm>
            <a:off x="5257800" y="1542657"/>
            <a:ext cx="234315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4800" dirty="0">
                <a:solidFill>
                  <a:srgbClr val="00B050"/>
                </a:solidFill>
              </a:rPr>
              <a:t>= 24 × 2 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F0DEA99-DF4E-5B7A-2103-DDC7644097C8}"/>
              </a:ext>
            </a:extLst>
          </p:cNvPr>
          <p:cNvSpPr txBox="1"/>
          <p:nvPr/>
        </p:nvSpPr>
        <p:spPr>
          <a:xfrm>
            <a:off x="7348375" y="1533097"/>
            <a:ext cx="14097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4800" dirty="0">
                <a:solidFill>
                  <a:srgbClr val="00B050"/>
                </a:solidFill>
              </a:rPr>
              <a:t>= 48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472D2646-F347-F3D9-963D-4CD8D906FCF3}"/>
              </a:ext>
            </a:extLst>
          </p:cNvPr>
          <p:cNvSpPr txBox="1"/>
          <p:nvPr/>
        </p:nvSpPr>
        <p:spPr>
          <a:xfrm>
            <a:off x="2705100" y="2633840"/>
            <a:ext cx="2647950" cy="83099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4800" dirty="0">
                <a:solidFill>
                  <a:srgbClr val="00B050"/>
                </a:solidFill>
              </a:rPr>
              <a:t>24 × 2 × 2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6360B437-2717-3376-4429-CDE096FA8A0A}"/>
              </a:ext>
            </a:extLst>
          </p:cNvPr>
          <p:cNvSpPr txBox="1"/>
          <p:nvPr/>
        </p:nvSpPr>
        <p:spPr>
          <a:xfrm>
            <a:off x="5257800" y="2643399"/>
            <a:ext cx="234315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4800" dirty="0">
                <a:solidFill>
                  <a:srgbClr val="00B050"/>
                </a:solidFill>
              </a:rPr>
              <a:t>= 48 × 2 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3A3438E4-86A7-488C-71E4-6FA3FC83590E}"/>
              </a:ext>
            </a:extLst>
          </p:cNvPr>
          <p:cNvSpPr txBox="1"/>
          <p:nvPr/>
        </p:nvSpPr>
        <p:spPr>
          <a:xfrm>
            <a:off x="7348375" y="2633839"/>
            <a:ext cx="14097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4800" dirty="0">
                <a:solidFill>
                  <a:srgbClr val="00B050"/>
                </a:solidFill>
              </a:rPr>
              <a:t>= 96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088D17C0-D841-4D6B-4483-F5E8C7D9AC5E}"/>
              </a:ext>
            </a:extLst>
          </p:cNvPr>
          <p:cNvSpPr txBox="1"/>
          <p:nvPr/>
        </p:nvSpPr>
        <p:spPr>
          <a:xfrm>
            <a:off x="2705100" y="3789539"/>
            <a:ext cx="2647950" cy="83099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4800" dirty="0">
                <a:solidFill>
                  <a:srgbClr val="00B050"/>
                </a:solidFill>
              </a:rPr>
              <a:t>50 × 2 × 2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3E677452-50E8-E20D-9C22-5351C149D70C}"/>
              </a:ext>
            </a:extLst>
          </p:cNvPr>
          <p:cNvSpPr txBox="1"/>
          <p:nvPr/>
        </p:nvSpPr>
        <p:spPr>
          <a:xfrm>
            <a:off x="5257799" y="3799098"/>
            <a:ext cx="256222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4800" dirty="0">
                <a:solidFill>
                  <a:srgbClr val="00B050"/>
                </a:solidFill>
              </a:rPr>
              <a:t>= 100 × 2 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5C2F892A-3362-4F71-C63C-2CAC373A704E}"/>
              </a:ext>
            </a:extLst>
          </p:cNvPr>
          <p:cNvSpPr txBox="1"/>
          <p:nvPr/>
        </p:nvSpPr>
        <p:spPr>
          <a:xfrm>
            <a:off x="7630011" y="3771620"/>
            <a:ext cx="169085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4800" dirty="0">
                <a:solidFill>
                  <a:srgbClr val="00B050"/>
                </a:solidFill>
              </a:rPr>
              <a:t>= 200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E2D7352B-A7E1-0EB2-91CA-8B04AFECAE92}"/>
              </a:ext>
            </a:extLst>
          </p:cNvPr>
          <p:cNvSpPr txBox="1"/>
          <p:nvPr/>
        </p:nvSpPr>
        <p:spPr>
          <a:xfrm>
            <a:off x="2705100" y="4899842"/>
            <a:ext cx="2647950" cy="83099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4800" dirty="0">
                <a:solidFill>
                  <a:srgbClr val="00B050"/>
                </a:solidFill>
              </a:rPr>
              <a:t>70 × 2 × 2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D54C1433-3AB9-1E81-3313-6DC24FF59B0F}"/>
              </a:ext>
            </a:extLst>
          </p:cNvPr>
          <p:cNvSpPr txBox="1"/>
          <p:nvPr/>
        </p:nvSpPr>
        <p:spPr>
          <a:xfrm>
            <a:off x="5195888" y="4884913"/>
            <a:ext cx="256222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4800" dirty="0">
                <a:solidFill>
                  <a:srgbClr val="00B050"/>
                </a:solidFill>
              </a:rPr>
              <a:t>= 140 × 2 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D78F93E7-95D0-2ABA-AD04-F93568E790D2}"/>
              </a:ext>
            </a:extLst>
          </p:cNvPr>
          <p:cNvSpPr txBox="1"/>
          <p:nvPr/>
        </p:nvSpPr>
        <p:spPr>
          <a:xfrm>
            <a:off x="7600950" y="4888201"/>
            <a:ext cx="169084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4800" dirty="0">
                <a:solidFill>
                  <a:srgbClr val="00B050"/>
                </a:solidFill>
              </a:rPr>
              <a:t>= 280</a:t>
            </a:r>
          </a:p>
        </p:txBody>
      </p:sp>
      <p:sp>
        <p:nvSpPr>
          <p:cNvPr id="21" name="Espace réservé du texte 20">
            <a:extLst>
              <a:ext uri="{FF2B5EF4-FFF2-40B4-BE49-F238E27FC236}">
                <a16:creationId xmlns:a16="http://schemas.microsoft.com/office/drawing/2014/main" id="{FE5A4758-4018-8938-5B05-8A05B851A3F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5880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  <p:bldP spid="16" grpId="0"/>
      <p:bldP spid="19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184</TotalTime>
  <Words>178</Words>
  <Application>Microsoft Office PowerPoint</Application>
  <PresentationFormat>Affichage à l'écran (4:3)</PresentationFormat>
  <Paragraphs>42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Calcule.</vt:lpstr>
      <vt:lpstr>Correction</vt:lpstr>
      <vt:lpstr>Apprends la stratégie.</vt:lpstr>
      <vt:lpstr>Exemples :</vt:lpstr>
      <vt:lpstr>Recopie et calcule dans ton cahier.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</dc:creator>
  <cp:lastModifiedBy>MH</cp:lastModifiedBy>
  <cp:revision>37</cp:revision>
  <dcterms:created xsi:type="dcterms:W3CDTF">2023-02-07T14:55:57Z</dcterms:created>
  <dcterms:modified xsi:type="dcterms:W3CDTF">2025-08-17T16:02:45Z</dcterms:modified>
</cp:coreProperties>
</file>